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7BC5B-64E4-4EC5-9B49-3B2883073EE2}" type="datetimeFigureOut">
              <a:rPr lang="es-CO" smtClean="0"/>
              <a:t>3/12/2025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ED4F-197E-46C7-9901-0310B657DC2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8716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7BC5B-64E4-4EC5-9B49-3B2883073EE2}" type="datetimeFigureOut">
              <a:rPr lang="es-CO" smtClean="0"/>
              <a:t>3/12/2025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ED4F-197E-46C7-9901-0310B657DC2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54048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7BC5B-64E4-4EC5-9B49-3B2883073EE2}" type="datetimeFigureOut">
              <a:rPr lang="es-CO" smtClean="0"/>
              <a:t>3/12/2025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ED4F-197E-46C7-9901-0310B657DC2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7248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7BC5B-64E4-4EC5-9B49-3B2883073EE2}" type="datetimeFigureOut">
              <a:rPr lang="es-CO" smtClean="0"/>
              <a:t>3/12/2025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ED4F-197E-46C7-9901-0310B657DC2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9301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7BC5B-64E4-4EC5-9B49-3B2883073EE2}" type="datetimeFigureOut">
              <a:rPr lang="es-CO" smtClean="0"/>
              <a:t>3/12/2025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ED4F-197E-46C7-9901-0310B657DC2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19255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7BC5B-64E4-4EC5-9B49-3B2883073EE2}" type="datetimeFigureOut">
              <a:rPr lang="es-CO" smtClean="0"/>
              <a:t>3/12/2025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ED4F-197E-46C7-9901-0310B657DC2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79865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7BC5B-64E4-4EC5-9B49-3B2883073EE2}" type="datetimeFigureOut">
              <a:rPr lang="es-CO" smtClean="0"/>
              <a:t>3/12/2025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ED4F-197E-46C7-9901-0310B657DC2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54824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7BC5B-64E4-4EC5-9B49-3B2883073EE2}" type="datetimeFigureOut">
              <a:rPr lang="es-CO" smtClean="0"/>
              <a:t>3/12/2025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ED4F-197E-46C7-9901-0310B657DC2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49763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7BC5B-64E4-4EC5-9B49-3B2883073EE2}" type="datetimeFigureOut">
              <a:rPr lang="es-CO" smtClean="0"/>
              <a:t>3/12/2025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ED4F-197E-46C7-9901-0310B657DC2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52730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7BC5B-64E4-4EC5-9B49-3B2883073EE2}" type="datetimeFigureOut">
              <a:rPr lang="es-CO" smtClean="0"/>
              <a:t>3/12/2025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ED4F-197E-46C7-9901-0310B657DC2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52406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7BC5B-64E4-4EC5-9B49-3B2883073EE2}" type="datetimeFigureOut">
              <a:rPr lang="es-CO" smtClean="0"/>
              <a:t>3/12/2025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ED4F-197E-46C7-9901-0310B657DC2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07871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7BC5B-64E4-4EC5-9B49-3B2883073EE2}" type="datetimeFigureOut">
              <a:rPr lang="es-CO" smtClean="0"/>
              <a:t>3/12/2025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00ED4F-197E-46C7-9901-0310B657DC2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22584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399" y="0"/>
            <a:ext cx="11774565" cy="6564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586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92"/>
          <a:stretch/>
        </p:blipFill>
        <p:spPr>
          <a:xfrm>
            <a:off x="-39756" y="198858"/>
            <a:ext cx="12192000" cy="6533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506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2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2684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Panorámica</PresentationFormat>
  <Paragraphs>0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Leidi Johana Lopez Llanten</dc:creator>
  <cp:lastModifiedBy>Leidi Johana Lopez Llanten</cp:lastModifiedBy>
  <cp:revision>1</cp:revision>
  <dcterms:created xsi:type="dcterms:W3CDTF">2025-12-03T14:59:49Z</dcterms:created>
  <dcterms:modified xsi:type="dcterms:W3CDTF">2025-12-03T14:59:54Z</dcterms:modified>
</cp:coreProperties>
</file>

<file path=docProps/thumbnail.jpeg>
</file>